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3" r:id="rId5"/>
    <p:sldId id="264" r:id="rId6"/>
    <p:sldId id="265" r:id="rId7"/>
    <p:sldId id="266" r:id="rId8"/>
    <p:sldId id="267" r:id="rId9"/>
    <p:sldId id="270" r:id="rId10"/>
    <p:sldId id="272" r:id="rId11"/>
    <p:sldId id="271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A2433EC-8166-4C61-875F-2737B13BD2AB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0AF0836-7AF0-4A4C-A50A-83DD3DE60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777313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r="41304" b="615"/>
          <a:stretch>
            <a:fillRect/>
          </a:stretch>
        </p:blipFill>
        <p:spPr bwMode="auto">
          <a:xfrm>
            <a:off x="323528" y="116632"/>
            <a:ext cx="3456384" cy="352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68960"/>
            <a:ext cx="4773849" cy="357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 l="3539" t="5902" r="54717" b="4829"/>
          <a:stretch>
            <a:fillRect/>
          </a:stretch>
        </p:blipFill>
        <p:spPr bwMode="auto">
          <a:xfrm>
            <a:off x="1034288" y="3501008"/>
            <a:ext cx="2003385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/>
          <a:srcRect l="41898" t="5589" r="5730" b="20388"/>
          <a:stretch>
            <a:fillRect/>
          </a:stretch>
        </p:blipFill>
        <p:spPr bwMode="auto">
          <a:xfrm>
            <a:off x="5148064" y="116632"/>
            <a:ext cx="264935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В ночь на 25 августа 1938 года </a:t>
            </a:r>
            <a:r>
              <a:rPr lang="ru-RU" sz="1600" dirty="0" smtClean="0">
                <a:solidFill>
                  <a:srgbClr val="002060"/>
                </a:solidFill>
              </a:rPr>
              <a:t>Куприн А.И. умер </a:t>
            </a:r>
            <a:r>
              <a:rPr lang="ru-RU" sz="1600" dirty="0">
                <a:solidFill>
                  <a:srgbClr val="002060"/>
                </a:solidFill>
              </a:rPr>
              <a:t>после тяжёлой болезни. Похоронен  в Ленинграде, на Литераторских мостках, рядом с могилой Ивана Сергеевича Тургенева</a:t>
            </a:r>
            <a:r>
              <a:rPr lang="ru-RU" dirty="0"/>
              <a:t>.</a:t>
            </a:r>
          </a:p>
        </p:txBody>
      </p:sp>
      <p:sp>
        <p:nvSpPr>
          <p:cNvPr id="2050" name="AutoShape 2" descr="https://s0.slide-share.ru/s_slide/390599858ba776a7f9c2b4c5a037e8b8/71ae4717-2bf7-4817-96b8-529eaf3416a5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99151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3865473" cy="289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260648"/>
            <a:ext cx="6240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Книги,  </a:t>
            </a:r>
            <a:r>
              <a:rPr lang="ru-RU" sz="1600" dirty="0" smtClean="0">
                <a:solidFill>
                  <a:srgbClr val="002060"/>
                </a:solidFill>
              </a:rPr>
              <a:t>представленные на </a:t>
            </a:r>
            <a:r>
              <a:rPr lang="ru-RU" sz="1600" dirty="0" smtClean="0">
                <a:solidFill>
                  <a:srgbClr val="002060"/>
                </a:solidFill>
              </a:rPr>
              <a:t>выставке,  </a:t>
            </a:r>
            <a:r>
              <a:rPr lang="ru-RU" sz="1600" dirty="0" smtClean="0">
                <a:solidFill>
                  <a:srgbClr val="002060"/>
                </a:solidFill>
              </a:rPr>
              <a:t>находятся в фонде </a:t>
            </a:r>
            <a:r>
              <a:rPr lang="ru-RU" sz="1600" dirty="0" smtClean="0">
                <a:solidFill>
                  <a:srgbClr val="002060"/>
                </a:solidFill>
              </a:rPr>
              <a:t>библиотеки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132" t="27175" r="359" b="12437"/>
          <a:stretch>
            <a:fillRect/>
          </a:stretch>
        </p:blipFill>
        <p:spPr bwMode="auto">
          <a:xfrm>
            <a:off x="323528" y="908720"/>
            <a:ext cx="845733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Александр Иванович Куприн родился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26 августа (7 сентября) 1870 года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в захолустном городке Наровчате Пензенской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губернии.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 l="46858" t="11153" r="16911" b="55240"/>
          <a:stretch>
            <a:fillRect/>
          </a:stretch>
        </p:blipFill>
        <p:spPr bwMode="auto">
          <a:xfrm>
            <a:off x="283023" y="1196752"/>
            <a:ext cx="382992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 cstate="print"/>
          <a:srcRect l="13778" t="1701"/>
          <a:stretch>
            <a:fillRect/>
          </a:stretch>
        </p:blipFill>
        <p:spPr bwMode="auto">
          <a:xfrm>
            <a:off x="5508104" y="1052736"/>
            <a:ext cx="3456384" cy="295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789040"/>
            <a:ext cx="4032448" cy="288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Любовь Алексеевна Куприна, так звали его мать, урожденная княжна  </a:t>
            </a:r>
            <a:r>
              <a:rPr lang="ru-RU" sz="1600" dirty="0" err="1" smtClean="0">
                <a:solidFill>
                  <a:srgbClr val="002060"/>
                </a:solidFill>
              </a:rPr>
              <a:t>Куланчакова</a:t>
            </a:r>
            <a:r>
              <a:rPr lang="ru-RU" sz="1600" dirty="0" smtClean="0">
                <a:solidFill>
                  <a:srgbClr val="002060"/>
                </a:solidFill>
              </a:rPr>
              <a:t>, "обладала сильным, непреклонным характером и высоким благородством". В 1876 году из-за тяжелого материального положения Любовь Алексеевна была вынуждена отдать сына в сиротское училище. Семилетний мальчик надел первую в своей жизни форму - парусиновые панталоны и парусиновую рубашку, обшитую вокруг ворота и вокруг рукавов форменной кумачовой лентой". Казенная обстановка причиняла мальчику жестокие страдания.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 l="67241" t="34198" r="5994" b="11656"/>
          <a:stretch>
            <a:fillRect/>
          </a:stretch>
        </p:blipFill>
        <p:spPr bwMode="auto">
          <a:xfrm>
            <a:off x="179512" y="3140968"/>
            <a:ext cx="22739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068960"/>
            <a:ext cx="2058841" cy="34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 l="28354" t="9052" r="19075" b="32134"/>
          <a:stretch>
            <a:fillRect/>
          </a:stretch>
        </p:blipFill>
        <p:spPr bwMode="auto">
          <a:xfrm>
            <a:off x="1979712" y="1628800"/>
            <a:ext cx="4968552" cy="31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1880 Куприн поступил во II Московскую военную гимназию, которая через 2 года была реорганизована в кадетский корпус. Тягостная жизнь «казенного мальчика» изображена им в повести «На переломе (Кадеты)» (1900).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 l="49795" t="43700" r="-105" b="14435"/>
          <a:stretch>
            <a:fillRect/>
          </a:stretch>
        </p:blipFill>
        <p:spPr bwMode="auto">
          <a:xfrm>
            <a:off x="3419872" y="1700808"/>
            <a:ext cx="5392128" cy="336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61823" t="4852" r="9823" b="40536"/>
          <a:stretch>
            <a:fillRect/>
          </a:stretch>
        </p:blipFill>
        <p:spPr bwMode="auto">
          <a:xfrm>
            <a:off x="323528" y="1340768"/>
            <a:ext cx="25922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5301208"/>
            <a:ext cx="2325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А.И.Куприн – кадет. 1880 г. </a:t>
            </a:r>
            <a:endParaRPr lang="ru-RU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В 1888г. Куприн поступил в III Александровское юнкерское училище, готовившее пехотных офицеров. К этому «юнкерскому» периоду относится первая публикация Куприна: в 1889 он напечатал в «Русском сатирическом листке» рассказ «Последний дебют», наивный и подражательный.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44303" t="41963" r="2907" b="9793"/>
          <a:stretch>
            <a:fillRect/>
          </a:stretch>
        </p:blipFill>
        <p:spPr bwMode="auto">
          <a:xfrm>
            <a:off x="2483768" y="3645024"/>
            <a:ext cx="4499992" cy="308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888" b="2273"/>
          <a:stretch>
            <a:fillRect/>
          </a:stretch>
        </p:blipFill>
        <p:spPr bwMode="auto">
          <a:xfrm>
            <a:off x="683568" y="908720"/>
            <a:ext cx="7964900" cy="306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Офицерская жизнь, которую он вел в течение четырех лет, дала богатый материал для его будущих произведений. В 1893 - 1894 в петербургском журнале «Русское богатство» выходят его повесть "Впотьмах" и рассказы "Лунной ночью" и "Дознание". Жизни русской армии посвящена серия рассказов: "Ночлег" (1897), "Ночная смена"(1899), "Поход". В 1894 Куприн выходит в отставку, не имея никакой гражданской профессии и малый жизненный опыт.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9425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56992"/>
            <a:ext cx="471352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В автобиографии Куприн упоминает множество перепробованных им профессий: он был репортером, управляющим при постройке дома, разводил табак, служил в технической конторе, выступал на сцене, изучал зубоврачебное дело и </a:t>
            </a:r>
            <a:r>
              <a:rPr lang="ru-RU" sz="1600" dirty="0" smtClean="0">
                <a:solidFill>
                  <a:srgbClr val="002060"/>
                </a:solidFill>
              </a:rPr>
              <a:t>т.д.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t="50537" r="247"/>
          <a:stretch>
            <a:fillRect/>
          </a:stretch>
        </p:blipFill>
        <p:spPr bwMode="auto">
          <a:xfrm>
            <a:off x="611560" y="836712"/>
            <a:ext cx="7632848" cy="274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1654" t="40560" r="19274" b="2728"/>
          <a:stretch>
            <a:fillRect/>
          </a:stretch>
        </p:blipFill>
        <p:spPr bwMode="auto">
          <a:xfrm>
            <a:off x="2339752" y="3573016"/>
            <a:ext cx="4248472" cy="30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С </a:t>
            </a:r>
            <a:r>
              <a:rPr lang="ru-RU" sz="1600" dirty="0" smtClean="0">
                <a:solidFill>
                  <a:srgbClr val="002060"/>
                </a:solidFill>
              </a:rPr>
              <a:t>1911 г</a:t>
            </a:r>
            <a:r>
              <a:rPr lang="ru-RU" sz="1600" dirty="0">
                <a:solidFill>
                  <a:srgbClr val="002060"/>
                </a:solidFill>
              </a:rPr>
              <a:t>. Куприн жил в Гатчине. Осенью 1919, находясь в Гатчине, отрезанной от Петрограда войсками Юденича, эмигрировал за границу.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7667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Летом 1920 он приехал с семьей в Париж. Куприн мучительно переживал разрыв с Россией. «Боль и тоска по родине не проходят, </a:t>
            </a:r>
            <a:r>
              <a:rPr lang="ru-RU" sz="1600" dirty="0" smtClean="0">
                <a:solidFill>
                  <a:srgbClr val="002060"/>
                </a:solidFill>
              </a:rPr>
              <a:t>а </a:t>
            </a:r>
            <a:r>
              <a:rPr lang="ru-RU" sz="1600" dirty="0">
                <a:solidFill>
                  <a:srgbClr val="002060"/>
                </a:solidFill>
              </a:rPr>
              <a:t>все гуще и глубже», признавался он в одном из писем в </a:t>
            </a:r>
            <a:r>
              <a:rPr lang="ru-RU" sz="1600" dirty="0" smtClean="0">
                <a:solidFill>
                  <a:srgbClr val="002060"/>
                </a:solidFill>
              </a:rPr>
              <a:t>1924 г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56309" t="22706" r="5885" b="23732"/>
          <a:stretch>
            <a:fillRect/>
          </a:stretch>
        </p:blipFill>
        <p:spPr bwMode="auto">
          <a:xfrm>
            <a:off x="179512" y="1196752"/>
            <a:ext cx="474405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l="5114" t="9053" r="48416" b="6929"/>
          <a:stretch>
            <a:fillRect/>
          </a:stretch>
        </p:blipFill>
        <p:spPr bwMode="auto">
          <a:xfrm>
            <a:off x="5004048" y="1196752"/>
            <a:ext cx="3816424" cy="51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Постоянная </a:t>
            </a:r>
            <a:r>
              <a:rPr lang="ru-RU" sz="1600" dirty="0">
                <a:solidFill>
                  <a:srgbClr val="002060"/>
                </a:solidFill>
              </a:rPr>
              <a:t>материальная нужда, тоска по родине приводят его к решению вернуться в Россию. Весной 1937 тяжелобольной Куприн вернулся на родину, тепло встреченный своими почитателями. Публикует очерк "Москва родная".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2808312" cy="295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9355" r="-399" b="7323"/>
          <a:stretch>
            <a:fillRect/>
          </a:stretch>
        </p:blipFill>
        <p:spPr bwMode="auto">
          <a:xfrm>
            <a:off x="5220072" y="1052736"/>
            <a:ext cx="3528392" cy="478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76056" y="5949280"/>
            <a:ext cx="3937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Санкт –Петербург дом</a:t>
            </a:r>
            <a:r>
              <a:rPr lang="ru-RU" sz="1400" dirty="0">
                <a:solidFill>
                  <a:srgbClr val="002060"/>
                </a:solidFill>
              </a:rPr>
              <a:t>, в котором </a:t>
            </a:r>
            <a:r>
              <a:rPr lang="ru-RU" sz="1400" dirty="0" smtClean="0">
                <a:solidFill>
                  <a:srgbClr val="002060"/>
                </a:solidFill>
              </a:rPr>
              <a:t>жил и работал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А.И.Куприн.</a:t>
            </a:r>
            <a:r>
              <a:rPr lang="ru-RU" sz="1400" dirty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5114" t="25856" r="47629" b="32135"/>
          <a:stretch>
            <a:fillRect/>
          </a:stretch>
        </p:blipFill>
        <p:spPr bwMode="auto">
          <a:xfrm>
            <a:off x="323528" y="3356992"/>
            <a:ext cx="453650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E36363"/>
      </a:hlink>
      <a:folHlink>
        <a:srgbClr val="FFC42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308</TotalTime>
  <Words>419</Words>
  <Application>Microsoft Office PowerPoint</Application>
  <PresentationFormat>Экран (4:3)</PresentationFormat>
  <Paragraphs>17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Студент</cp:lastModifiedBy>
  <cp:revision>30</cp:revision>
  <dcterms:created xsi:type="dcterms:W3CDTF">2021-09-30T07:10:45Z</dcterms:created>
  <dcterms:modified xsi:type="dcterms:W3CDTF">2021-09-30T12:14:10Z</dcterms:modified>
</cp:coreProperties>
</file>